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256" r:id="rId3"/>
    <p:sldId id="257" r:id="rId4"/>
    <p:sldId id="258" r:id="rId5"/>
    <p:sldId id="290" r:id="rId6"/>
    <p:sldId id="278" r:id="rId7"/>
    <p:sldId id="259" r:id="rId8"/>
    <p:sldId id="305" r:id="rId9"/>
    <p:sldId id="304" r:id="rId10"/>
    <p:sldId id="302" r:id="rId11"/>
    <p:sldId id="299" r:id="rId12"/>
    <p:sldId id="300" r:id="rId13"/>
    <p:sldId id="301" r:id="rId14"/>
    <p:sldId id="261" r:id="rId15"/>
    <p:sldId id="307" r:id="rId16"/>
    <p:sldId id="308" r:id="rId17"/>
    <p:sldId id="309" r:id="rId18"/>
    <p:sldId id="313" r:id="rId19"/>
    <p:sldId id="31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16" autoAdjust="0"/>
  </p:normalViewPr>
  <p:slideViewPr>
    <p:cSldViewPr>
      <p:cViewPr varScale="1">
        <p:scale>
          <a:sx n="76" d="100"/>
          <a:sy n="76" d="100"/>
        </p:scale>
        <p:origin x="123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08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64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A95DD34-C2E1-273D-78FD-F59BBFDF66F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38F78-A28B-41D6-913F-67D5ABF91D20}" type="datetimeFigureOut">
              <a:rPr lang="en-GB"/>
              <a:pPr>
                <a:defRPr/>
              </a:pPr>
              <a:t>12/05/2025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688FD2-5CF5-D573-C388-6B32DDF57BF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B124F4-3C23-E9DD-C6A7-05D979E76DE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B51EE-54E1-43E1-997D-33DC50CD42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2430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3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180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7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35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237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9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2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1223F-1DA5-4A7D-8997-E47FE872463C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46B94-7711-4627-A471-09FF55886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gif"/><Relationship Id="rId5" Type="http://schemas.openxmlformats.org/officeDocument/2006/relationships/image" Target="../media/image4.GIF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>
            <a:extLst>
              <a:ext uri="{FF2B5EF4-FFF2-40B4-BE49-F238E27FC236}">
                <a16:creationId xmlns:a16="http://schemas.microsoft.com/office/drawing/2014/main" id="{951E6002-143A-15F9-89EB-5FDAEC3E8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25400"/>
            <a:ext cx="9144000" cy="688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WordArt 7">
            <a:extLst>
              <a:ext uri="{FF2B5EF4-FFF2-40B4-BE49-F238E27FC236}">
                <a16:creationId xmlns:a16="http://schemas.microsoft.com/office/drawing/2014/main" id="{B332341B-FCCD-8357-9EFF-3B835BD41A0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36481" y="1678573"/>
            <a:ext cx="4914900" cy="11049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PerspectiveBottomLeft"/>
              <a:lightRig rig="legacyFlat3" dir="t"/>
            </a:scene3d>
            <a:sp3d extrusionH="887400" prstMaterial="legacyMatte">
              <a:extrusionClr>
                <a:srgbClr val="CCFFCC"/>
              </a:extrusionClr>
              <a:contourClr>
                <a:srgbClr val="FF0000"/>
              </a:contourClr>
            </a:sp3d>
          </a:bodyPr>
          <a:lstStyle/>
          <a:p>
            <a:pPr algn="ctr"/>
            <a:r>
              <a:rPr lang="en-US" sz="27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LỚP 2A</a:t>
            </a:r>
          </a:p>
          <a:p>
            <a:pPr algn="ctr"/>
            <a:r>
              <a:rPr lang="en-US" sz="27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6600"/>
                    </a:gs>
                  </a:gsLst>
                  <a:path path="rect">
                    <a:fillToRect r="100000" b="100000"/>
                  </a:path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MÔN: HOẠT ĐỘNG TRẢI NGHIỆM</a:t>
            </a:r>
          </a:p>
        </p:txBody>
      </p:sp>
      <p:sp>
        <p:nvSpPr>
          <p:cNvPr id="6148" name="WordArt 5">
            <a:extLst>
              <a:ext uri="{FF2B5EF4-FFF2-40B4-BE49-F238E27FC236}">
                <a16:creationId xmlns:a16="http://schemas.microsoft.com/office/drawing/2014/main" id="{2BFBADAE-9B29-ED5D-D97B-97FA363312F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512095" y="2139553"/>
            <a:ext cx="6079331" cy="357544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endParaRPr lang="en-US" sz="1350" b="1" kern="10" spc="-240" dirty="0">
              <a:ln w="12700">
                <a:solidFill>
                  <a:srgbClr val="66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1"/>
              </a:gradFill>
              <a:effectLst>
                <a:outerShdw dist="107763" dir="18900000" algn="ctr" rotWithShape="0">
                  <a:srgbClr val="FFFFCC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EE254D-FBA5-31E6-F5B3-EEE5331E0384}"/>
              </a:ext>
            </a:extLst>
          </p:cNvPr>
          <p:cNvSpPr/>
          <p:nvPr/>
        </p:nvSpPr>
        <p:spPr>
          <a:xfrm>
            <a:off x="1258757" y="332707"/>
            <a:ext cx="66264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UỶ BAN NHÂN DÂN THỊ XÃ HÒA THÀNH</a:t>
            </a:r>
          </a:p>
          <a:p>
            <a:pPr algn="ctr">
              <a:defRPr/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- TRUNG HỌC CƠ SỞ TRƯNG VƯƠNG</a:t>
            </a:r>
          </a:p>
          <a:p>
            <a:pPr algn="ctr">
              <a:defRPr/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 1,2,3</a:t>
            </a:r>
          </a:p>
        </p:txBody>
      </p:sp>
      <p:sp>
        <p:nvSpPr>
          <p:cNvPr id="6150" name="TextBox 8">
            <a:extLst>
              <a:ext uri="{FF2B5EF4-FFF2-40B4-BE49-F238E27FC236}">
                <a16:creationId xmlns:a16="http://schemas.microsoft.com/office/drawing/2014/main" id="{C9A5D37D-90AB-F30D-3CF1-2228C7144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4" y="3374022"/>
            <a:ext cx="764638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CHỦ ĐỀ 6: QUÊ HƯƠNG EM</a:t>
            </a:r>
          </a:p>
          <a:p>
            <a:pPr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TIẾT 1: PHÁT ĐỘNG PHONG TRÀO BẢO VỆ</a:t>
            </a:r>
          </a:p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CẢNH QUAN ĐỊA PHƯƠNG</a:t>
            </a:r>
            <a:endParaRPr lang="vi-V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WordArt 9">
            <a:extLst>
              <a:ext uri="{FF2B5EF4-FFF2-40B4-BE49-F238E27FC236}">
                <a16:creationId xmlns:a16="http://schemas.microsoft.com/office/drawing/2014/main" id="{6B05C778-1E5D-D7CE-8641-E5F8A23E8ED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967560" y="5706414"/>
            <a:ext cx="4387453" cy="4262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7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</a:t>
            </a:r>
            <a:r>
              <a:rPr lang="en-US" sz="27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NGUYỄN THỊ HỒNG NGỌC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pic>
        <p:nvPicPr>
          <p:cNvPr id="12" name="Picture 11" descr="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1981200"/>
            <a:ext cx="4267200" cy="53264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758440" y="1828800"/>
            <a:ext cx="6522720" cy="4735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fr-FR" sz="60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Nhiệm</a:t>
            </a:r>
            <a:r>
              <a:rPr lang="fr-FR" sz="60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fr-FR" sz="60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vụ</a:t>
            </a:r>
            <a:r>
              <a:rPr lang="fr-FR" sz="60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fr-FR" sz="60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fr-FR" sz="60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HS : </a:t>
            </a:r>
            <a:r>
              <a:rPr lang="fr-FR" sz="60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Cùng</a:t>
            </a:r>
            <a:r>
              <a:rPr lang="fr-FR" sz="60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fr-FR" sz="54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bố</a:t>
            </a:r>
            <a:r>
              <a:rPr lang="fr-FR" sz="54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fr-FR" sz="5400" dirty="0" err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mẹ</a:t>
            </a:r>
            <a:r>
              <a:rPr lang="vi-VN" sz="54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, người thân tìm hiểu về một cảnh đẹp quê hương mình.</a:t>
            </a:r>
            <a:endParaRPr lang="en-US" sz="5400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751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pic>
        <p:nvPicPr>
          <p:cNvPr id="12" name="Picture 11" descr="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1828800"/>
            <a:ext cx="3492639" cy="532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240" y="1752600"/>
            <a:ext cx="6638925" cy="3370263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968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pic>
        <p:nvPicPr>
          <p:cNvPr id="12" name="Picture 11" descr="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1981200"/>
            <a:ext cx="4267200" cy="532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621279" y="1840523"/>
            <a:ext cx="6426591" cy="3648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fr-FR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Chúng</a:t>
            </a:r>
            <a:r>
              <a:rPr lang="fr-FR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ta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cần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làm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gì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để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giữ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gìn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v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ệ sinh môi trường và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cảnh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quan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nơi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mình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sinh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sống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?</a:t>
            </a:r>
            <a:endParaRPr lang="en-US" sz="5400" dirty="0">
              <a:solidFill>
                <a:srgbClr val="00B0F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051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8" y="-107559"/>
            <a:ext cx="9144000" cy="992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58615" y="884946"/>
            <a:ext cx="9319846" cy="6316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em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nên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tham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gia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lao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vừa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sức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chăm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sóc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giữ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gìn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v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ệ sinh môi trường nhà trường và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cảnh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quan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nơi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mình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sinh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sống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cũng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là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việc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làm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tình yêu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đối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với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quê hương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đất nước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5400" dirty="0" err="1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mình</a:t>
            </a:r>
            <a:r>
              <a:rPr lang="vi-VN" sz="5400" dirty="0">
                <a:solidFill>
                  <a:srgbClr val="00B0F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5400" dirty="0">
              <a:solidFill>
                <a:srgbClr val="00B0F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9090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0" y="145144"/>
            <a:ext cx="580857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>
                <a:solidFill>
                  <a:srgbClr val="00B0F0"/>
                </a:solidFill>
                <a:latin typeface="Times New Roman"/>
                <a:ea typeface="Calibri"/>
              </a:rPr>
              <a:t>SINH HOẠT LỚP </a:t>
            </a:r>
            <a:endParaRPr kumimoji="0" lang="en-US" sz="5400" b="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62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2"/>
            <a:ext cx="9143694" cy="685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659" y="377825"/>
            <a:ext cx="681037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1679575"/>
            <a:ext cx="9143694" cy="4098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6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Xây dựng kế hoạch Bảo vệ cảnh quan địa phương theo gợi ý sau:</a:t>
            </a:r>
            <a:endParaRPr lang="en-US" sz="60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6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</a:t>
            </a:r>
            <a:endParaRPr lang="en-US" sz="60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362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694" cy="685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82" y="-228600"/>
            <a:ext cx="681037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5508" y="526195"/>
            <a:ext cx="9143694" cy="6401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Tên cảnh quan;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Thời  gian thực hiện;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Công việc cụ thể sẽ làm;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Những dụng cụ cần chuẩn bị;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Phân công nhiệm vụ cho từng thành viên;   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vi-VN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    + Những kết quả mong muốn đạt được;</a:t>
            </a:r>
            <a:endParaRPr lang="en-US" sz="4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33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3" y="-2808"/>
            <a:ext cx="9144000" cy="6858000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8"/>
            <a:ext cx="978535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71600" y="1659641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dirty="0"/>
              <a:t>TỔ 1</a:t>
            </a:r>
            <a:endParaRPr lang="en-US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5867400" y="1805354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dirty="0"/>
              <a:t>TỔ 2</a:t>
            </a:r>
            <a:endParaRPr lang="en-US" sz="6000" dirty="0"/>
          </a:p>
        </p:txBody>
      </p:sp>
      <p:sp>
        <p:nvSpPr>
          <p:cNvPr id="12" name="TextBox 11"/>
          <p:cNvSpPr txBox="1"/>
          <p:nvPr/>
        </p:nvSpPr>
        <p:spPr>
          <a:xfrm>
            <a:off x="3773121" y="44196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000" dirty="0"/>
              <a:t>TỔ 3</a:t>
            </a:r>
            <a:endParaRPr lang="en-US" sz="6000" dirty="0"/>
          </a:p>
        </p:txBody>
      </p:sp>
      <p:pic>
        <p:nvPicPr>
          <p:cNvPr id="5" name="LK Nhạc Thiếu Nhi Sôi Động Đàn Gà Con ♫ Bống Ba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48600" y="54617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1104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ong song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239" y="0"/>
            <a:ext cx="9115425" cy="6836093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ysClr val="windowText" lastClr="000000"/>
            </a:solidFill>
            <a:miter lim="800000"/>
            <a:headEnd/>
            <a:tailEnd/>
          </a:ln>
        </p:spPr>
      </p:pic>
      <p:sp>
        <p:nvSpPr>
          <p:cNvPr id="5" name="Horizontal Scroll 4"/>
          <p:cNvSpPr/>
          <p:nvPr/>
        </p:nvSpPr>
        <p:spPr>
          <a:xfrm>
            <a:off x="685800" y="304800"/>
            <a:ext cx="7696200" cy="5867400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800" dirty="0">
                <a:solidFill>
                  <a:srgbClr val="FFFF00"/>
                </a:solidFill>
              </a:rPr>
              <a:t>CHÚNG TA  HÃY CÙNG NHAU GIỮ CẢNH QUANG QUÊ MÌNH THÊM TƯƠI ĐẸP NHÉ !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5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938" y="106680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-22860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6385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04278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-23446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21920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86648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" y="362585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95463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9100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507" y="510540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966155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ove-02-jun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20230"/>
            <a:ext cx="1371600" cy="11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2719A4-096C-3B14-8637-3557F8495CB8}"/>
              </a:ext>
            </a:extLst>
          </p:cNvPr>
          <p:cNvSpPr txBox="1"/>
          <p:nvPr/>
        </p:nvSpPr>
        <p:spPr>
          <a:xfrm>
            <a:off x="-188278" y="1679852"/>
            <a:ext cx="95205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CÁC EM</a:t>
            </a:r>
          </a:p>
          <a:p>
            <a:pPr algn="ctr"/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CHÚC CÁC EM CHĂM NGOAN, HỌC GIỎI</a:t>
            </a:r>
          </a:p>
        </p:txBody>
      </p:sp>
    </p:spTree>
    <p:extLst>
      <p:ext uri="{BB962C8B-B14F-4D97-AF65-F5344CB8AC3E}">
        <p14:creationId xmlns:p14="http://schemas.microsoft.com/office/powerpoint/2010/main" val="158230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applause.wav"/>
          </p:stSnd>
        </p:sndAc>
      </p:transition>
    </mc:Choice>
    <mc:Fallback xmlns="">
      <p:transition spd="slow">
        <p:sndAc>
          <p:stSnd>
            <p:snd r:embed="rId5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8859" y="304800"/>
            <a:ext cx="7994496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4800" b="0" i="0" cap="all" dirty="0">
                <a:solidFill>
                  <a:srgbClr val="0066B2"/>
                </a:solidFill>
                <a:effectLst/>
                <a:latin typeface="Times New Roman" pitchFamily="18" charset="0"/>
                <a:cs typeface="Times New Roman" pitchFamily="18" charset="0"/>
              </a:rPr>
              <a:t>CHỦ ĐỀ 6: QUÊ HƯƠNG EM</a:t>
            </a:r>
            <a:endParaRPr lang="pt-BR" sz="4800" b="0" i="0" dirty="0">
              <a:solidFill>
                <a:srgbClr val="4D4C5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#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3975"/>
            <a:ext cx="9067800" cy="557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-76200" y="304800"/>
            <a:ext cx="952500" cy="1019175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" y="60722"/>
            <a:ext cx="640080" cy="61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0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#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9144000" cy="624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8144"/>
            <a:ext cx="205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21</a:t>
            </a:r>
          </a:p>
        </p:txBody>
      </p:sp>
      <p:pic>
        <p:nvPicPr>
          <p:cNvPr id="5" name="Picture 4" descr="4b986fdc_2c47d7a2_10wiji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883" y="-152400"/>
            <a:ext cx="1281165" cy="2348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511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6505" y="395640"/>
            <a:ext cx="7524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00B0F0"/>
                </a:solidFill>
              </a:rPr>
              <a:t>Hoạt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động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giáo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dục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theo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chủ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  <a:r>
              <a:rPr lang="en-US" sz="4000" dirty="0" err="1">
                <a:solidFill>
                  <a:srgbClr val="00B0F0"/>
                </a:solidFill>
              </a:rPr>
              <a:t>đề</a:t>
            </a:r>
            <a:r>
              <a:rPr lang="en-US" sz="4000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8" name="Picture 7" descr="465af308d679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8504" cy="200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5960"/>
            <a:ext cx="9131440" cy="4876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1862" y="3276600"/>
            <a:ext cx="730701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/>
              <a:t>   </a:t>
            </a:r>
            <a:r>
              <a:rPr lang="en-US" sz="3200" dirty="0">
                <a:solidFill>
                  <a:srgbClr val="EC20A8"/>
                </a:solidFill>
              </a:rPr>
              <a:t>1</a:t>
            </a:r>
            <a:r>
              <a:rPr lang="en-US" sz="3200" dirty="0"/>
              <a:t>  </a:t>
            </a:r>
            <a:r>
              <a:rPr lang="en-US" sz="3200" dirty="0" err="1"/>
              <a:t>Giới</a:t>
            </a:r>
            <a:r>
              <a:rPr lang="en-US" sz="3200" dirty="0"/>
              <a:t> </a:t>
            </a:r>
            <a:r>
              <a:rPr lang="en-US" sz="3200" dirty="0" err="1"/>
              <a:t>thiệu</a:t>
            </a:r>
            <a:r>
              <a:rPr lang="en-US" sz="3200" dirty="0"/>
              <a:t> </a:t>
            </a:r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địa</a:t>
            </a:r>
            <a:r>
              <a:rPr lang="en-US" sz="3200" dirty="0"/>
              <a:t> </a:t>
            </a:r>
            <a:r>
              <a:rPr lang="en-US" sz="3200" dirty="0" err="1"/>
              <a:t>phương</a:t>
            </a:r>
            <a:endParaRPr lang="en-US" sz="3200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3200" dirty="0" err="1"/>
              <a:t>Trưng</a:t>
            </a:r>
            <a:r>
              <a:rPr lang="en-US" sz="3200" dirty="0"/>
              <a:t> </a:t>
            </a:r>
            <a:r>
              <a:rPr lang="en-US" sz="3200" dirty="0" err="1"/>
              <a:t>bày</a:t>
            </a:r>
            <a:r>
              <a:rPr lang="en-US" sz="3200" dirty="0"/>
              <a:t> </a:t>
            </a:r>
            <a:r>
              <a:rPr lang="en-US" sz="3200" dirty="0" err="1"/>
              <a:t>tranh</a:t>
            </a:r>
            <a:r>
              <a:rPr lang="en-US" sz="3200" dirty="0"/>
              <a:t> </a:t>
            </a:r>
            <a:r>
              <a:rPr lang="en-US" sz="3200" dirty="0" err="1"/>
              <a:t>ảnh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địa</a:t>
            </a:r>
            <a:r>
              <a:rPr lang="en-US" sz="3200" dirty="0"/>
              <a:t> </a:t>
            </a:r>
            <a:r>
              <a:rPr lang="en-US" sz="3200" dirty="0" err="1"/>
              <a:t>phương</a:t>
            </a:r>
            <a:r>
              <a:rPr lang="en-US" sz="3200" dirty="0"/>
              <a:t> </a:t>
            </a:r>
            <a:r>
              <a:rPr lang="en-US" sz="3200" dirty="0" err="1"/>
              <a:t>em</a:t>
            </a:r>
            <a:r>
              <a:rPr lang="en-US" sz="3200" dirty="0"/>
              <a:t>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3200" dirty="0"/>
              <a:t>Chia </a:t>
            </a:r>
            <a:r>
              <a:rPr lang="en-US" sz="3200" dirty="0" err="1"/>
              <a:t>sẽ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quan</a:t>
            </a:r>
            <a:r>
              <a:rPr lang="en-US" sz="3200" dirty="0"/>
              <a:t> </a:t>
            </a:r>
            <a:r>
              <a:rPr lang="en-US" sz="3200" dirty="0" err="1"/>
              <a:t>địa</a:t>
            </a:r>
            <a:r>
              <a:rPr lang="en-US" sz="3200" dirty="0"/>
              <a:t> </a:t>
            </a:r>
            <a:r>
              <a:rPr lang="en-US" sz="3200" dirty="0" err="1"/>
              <a:t>phương</a:t>
            </a:r>
            <a:r>
              <a:rPr lang="en-US" sz="3200" dirty="0"/>
              <a:t> qua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bức</a:t>
            </a:r>
            <a:r>
              <a:rPr lang="en-US" sz="3200" dirty="0"/>
              <a:t> </a:t>
            </a:r>
            <a:r>
              <a:rPr lang="en-US" sz="3200" dirty="0" err="1"/>
              <a:t>tranh</a:t>
            </a:r>
            <a:r>
              <a:rPr lang="en-US" sz="3200" dirty="0"/>
              <a:t> , </a:t>
            </a:r>
            <a:r>
              <a:rPr lang="en-US" sz="3200" dirty="0" err="1"/>
              <a:t>bức</a:t>
            </a:r>
            <a:r>
              <a:rPr lang="en-US" sz="3200" dirty="0"/>
              <a:t> </a:t>
            </a:r>
            <a:r>
              <a:rPr lang="en-US" sz="3200" dirty="0" err="1"/>
              <a:t>ảnh</a:t>
            </a:r>
            <a:r>
              <a:rPr lang="en-US" sz="3200" dirty="0"/>
              <a:t> </a:t>
            </a:r>
            <a:r>
              <a:rPr lang="en-US" sz="3200" dirty="0" err="1"/>
              <a:t>đó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5733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255" y="5753519"/>
            <a:ext cx="1676400" cy="110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710" y="5758482"/>
            <a:ext cx="1493520" cy="110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80" y="5753519"/>
            <a:ext cx="1447800" cy="110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336" y="5729113"/>
            <a:ext cx="1371600" cy="1104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640" y="5753519"/>
            <a:ext cx="1676400" cy="1145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753519"/>
            <a:ext cx="1447800" cy="1130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!dk8_1l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880" y="5625758"/>
            <a:ext cx="1341120" cy="119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5" y="5514579"/>
            <a:ext cx="640080" cy="613410"/>
          </a:xfrm>
          <a:prstGeom prst="rect">
            <a:avLst/>
          </a:prstGeom>
        </p:spPr>
      </p:pic>
      <p:pic>
        <p:nvPicPr>
          <p:cNvPr id="32" name="Picture 31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256" y="5914647"/>
            <a:ext cx="640080" cy="613410"/>
          </a:xfrm>
          <a:prstGeom prst="rect">
            <a:avLst/>
          </a:prstGeom>
        </p:spPr>
      </p:pic>
      <p:pic>
        <p:nvPicPr>
          <p:cNvPr id="33" name="Picture 32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058" y="5974648"/>
            <a:ext cx="640080" cy="613410"/>
          </a:xfrm>
          <a:prstGeom prst="rect">
            <a:avLst/>
          </a:prstGeom>
        </p:spPr>
      </p:pic>
      <p:pic>
        <p:nvPicPr>
          <p:cNvPr id="34" name="Picture 33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5319053"/>
            <a:ext cx="640080" cy="613410"/>
          </a:xfrm>
          <a:prstGeom prst="rect">
            <a:avLst/>
          </a:prstGeom>
        </p:spPr>
      </p:pic>
      <p:pic>
        <p:nvPicPr>
          <p:cNvPr id="35" name="Picture 34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579" y="6221352"/>
            <a:ext cx="640080" cy="613410"/>
          </a:xfrm>
          <a:prstGeom prst="rect">
            <a:avLst/>
          </a:prstGeom>
        </p:spPr>
      </p:pic>
      <p:pic>
        <p:nvPicPr>
          <p:cNvPr id="36" name="Picture 35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856" y="5514579"/>
            <a:ext cx="640080" cy="613410"/>
          </a:xfrm>
          <a:prstGeom prst="rect">
            <a:avLst/>
          </a:prstGeom>
        </p:spPr>
      </p:pic>
      <p:pic>
        <p:nvPicPr>
          <p:cNvPr id="37" name="Picture 36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040" y="5446814"/>
            <a:ext cx="640080" cy="613410"/>
          </a:xfrm>
          <a:prstGeom prst="rect">
            <a:avLst/>
          </a:prstGeom>
        </p:spPr>
      </p:pic>
      <p:pic>
        <p:nvPicPr>
          <p:cNvPr id="38" name="Picture 37" descr="A insect on the ground&#10;&#10;Description automatically generate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022" y="5367937"/>
            <a:ext cx="640080" cy="613410"/>
          </a:xfrm>
          <a:prstGeom prst="rect">
            <a:avLst/>
          </a:prstGeom>
        </p:spPr>
      </p:pic>
      <p:pic>
        <p:nvPicPr>
          <p:cNvPr id="39" name="Picture 38" descr="Bellcoll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09795" y="-304800"/>
            <a:ext cx="20193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39" descr="Bellcoll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07756" y="-149553"/>
            <a:ext cx="2189091" cy="188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/>
          <p:nvPr/>
        </p:nvPicPr>
        <p:blipFill>
          <a:blip r:embed="rId7"/>
          <a:stretch>
            <a:fillRect/>
          </a:stretch>
        </p:blipFill>
        <p:spPr>
          <a:xfrm>
            <a:off x="-104483" y="1184221"/>
            <a:ext cx="9129095" cy="433035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13887" y="3276600"/>
            <a:ext cx="6017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/>
              <a:t>Làm</a:t>
            </a:r>
            <a:r>
              <a:rPr lang="en-US" sz="5400" dirty="0"/>
              <a:t> </a:t>
            </a:r>
            <a:r>
              <a:rPr lang="en-US" sz="5400" dirty="0" err="1"/>
              <a:t>việc</a:t>
            </a:r>
            <a:r>
              <a:rPr lang="en-US" sz="5400" dirty="0"/>
              <a:t> </a:t>
            </a:r>
            <a:r>
              <a:rPr lang="en-US" sz="5400" dirty="0" err="1"/>
              <a:t>theo</a:t>
            </a:r>
            <a:r>
              <a:rPr lang="en-US" sz="5400" dirty="0"/>
              <a:t> </a:t>
            </a:r>
            <a:r>
              <a:rPr lang="en-US" sz="5400" dirty="0" err="1"/>
              <a:t>nhóm</a:t>
            </a:r>
            <a:endParaRPr lang="en-US" sz="5400" dirty="0"/>
          </a:p>
        </p:txBody>
      </p:sp>
      <p:pic>
        <p:nvPicPr>
          <p:cNvPr id="3" name="NhacThieuNhi-Beat_439e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24800" y="56098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9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AppData\Local\Temp\Rar$DIa16408.43385\2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322C21-008B-1E11-CA1A-918A0813AFD7}"/>
              </a:ext>
            </a:extLst>
          </p:cNvPr>
          <p:cNvSpPr txBox="1"/>
          <p:nvPr/>
        </p:nvSpPr>
        <p:spPr>
          <a:xfrm>
            <a:off x="1104544" y="1600200"/>
            <a:ext cx="6934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VỀ CẢNH QUAN</a:t>
            </a:r>
          </a:p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ĐỊA PHƯƠNG EM</a:t>
            </a:r>
          </a:p>
        </p:txBody>
      </p:sp>
    </p:spTree>
    <p:extLst>
      <p:ext uri="{BB962C8B-B14F-4D97-AF65-F5344CB8AC3E}">
        <p14:creationId xmlns:p14="http://schemas.microsoft.com/office/powerpoint/2010/main" val="2858709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5" y="-5863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A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600" y="5857580"/>
            <a:ext cx="1279525" cy="98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857579"/>
            <a:ext cx="1279525" cy="98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A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5857578"/>
            <a:ext cx="1279525" cy="98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A insect on the ground&#10;&#10;Description automatically generate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0873"/>
            <a:ext cx="640080" cy="613410"/>
          </a:xfrm>
          <a:prstGeom prst="rect">
            <a:avLst/>
          </a:prstGeom>
        </p:spPr>
      </p:pic>
      <p:pic>
        <p:nvPicPr>
          <p:cNvPr id="14" name="Picture 13" descr="A insect on the ground&#10;&#10;Description automatically generate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847" y="5738514"/>
            <a:ext cx="640080" cy="613410"/>
          </a:xfrm>
          <a:prstGeom prst="rect">
            <a:avLst/>
          </a:prstGeom>
        </p:spPr>
      </p:pic>
      <p:pic>
        <p:nvPicPr>
          <p:cNvPr id="15" name="Picture 14" descr="A insect on the ground&#10;&#10;Description automatically generate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38514"/>
            <a:ext cx="640080" cy="61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5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pic>
        <p:nvPicPr>
          <p:cNvPr id="12" name="Picture 11" descr="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1981200"/>
            <a:ext cx="4267200" cy="532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895599" y="1371600"/>
            <a:ext cx="6307015" cy="572733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r>
              <a:rPr lang="en-US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+ </a:t>
            </a:r>
            <a:r>
              <a:rPr lang="vi-VN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Các nhóm thảo luận để lên ý tưởng sắp xếp tranh ảnh thành một bộ sưu tập</a:t>
            </a:r>
            <a:r>
              <a:rPr lang="en-US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vi-VN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lựa chọn, sắp xếp tranh ảnh đã sưu tập theo ý tưởng đã lên.</a:t>
            </a:r>
            <a:endParaRPr lang="en-US" sz="4800" dirty="0">
              <a:solidFill>
                <a:srgbClr val="00B050"/>
              </a:solidFill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971800" algn="ctr"/>
                <a:tab pos="5943600" algn="r"/>
              </a:tabLst>
            </a:pPr>
            <a:endParaRPr lang="en-US" sz="4800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73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oa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34340"/>
            <a:ext cx="640080" cy="613410"/>
          </a:xfrm>
          <a:prstGeom prst="rect">
            <a:avLst/>
          </a:prstGeom>
        </p:spPr>
      </p:pic>
      <p:pic>
        <p:nvPicPr>
          <p:cNvPr id="7" name="Picture 6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37681"/>
            <a:ext cx="640080" cy="613410"/>
          </a:xfrm>
          <a:prstGeom prst="rect">
            <a:avLst/>
          </a:prstGeom>
        </p:spPr>
      </p:pic>
      <p:pic>
        <p:nvPicPr>
          <p:cNvPr id="8" name="Picture 7" descr="A insect on the ground&#10;&#10;Description automatically generate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78241"/>
            <a:ext cx="640080" cy="613410"/>
          </a:xfrm>
          <a:prstGeom prst="rect">
            <a:avLst/>
          </a:prstGeom>
        </p:spPr>
      </p:pic>
      <p:pic>
        <p:nvPicPr>
          <p:cNvPr id="12" name="Picture 11" descr="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1560844"/>
            <a:ext cx="4267200" cy="53264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2514600" y="1957754"/>
            <a:ext cx="6629400" cy="378565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+</a:t>
            </a:r>
            <a:r>
              <a:rPr lang="vi-VN" sz="4800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 Các nhóm  thống nhất đặt tên cho bộ sưu tập  hoặc viết lời giới thiệu về bộ sưu tập tranh ảnh quê hương của nhóm mình.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3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388</Words>
  <Application>Microsoft Office PowerPoint</Application>
  <PresentationFormat>On-screen Show (4:3)</PresentationFormat>
  <Paragraphs>47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Administrator</cp:lastModifiedBy>
  <cp:revision>55</cp:revision>
  <dcterms:created xsi:type="dcterms:W3CDTF">2021-08-02T04:01:10Z</dcterms:created>
  <dcterms:modified xsi:type="dcterms:W3CDTF">2025-05-12T01:52:09Z</dcterms:modified>
</cp:coreProperties>
</file>